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-1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9D9E-EED2-438B-8A19-FB8A2CF82275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DA09-CB0F-4152-B1BB-3E1AA596BF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6CDB-A3AE-4C05-A537-2EC9935C0FF8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68F2-1053-4508-B0B7-94C99A00DB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CC4D-BD64-4510-BCAD-5BBB88B43DCA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829C-1036-4BBA-94C5-367AEFDE2B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DFF0-1793-496C-B171-DA9755D233F0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BAC6-4B1C-4517-BE0B-74D8571D72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9D86-66AD-4F51-B371-5A271B15CB82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603E6-CE09-4B4A-9FA0-662FECC2707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21A5-FD5D-443F-A7CA-A3365A68BD71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159C-26CC-4936-93C3-CD5F7A57FD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705FB-7305-4B05-86FA-7F4F46216FEB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F04F-4050-46A5-B3EC-5AA3E1A86C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3C83-C217-4BD1-BA94-56578F629903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3F04-1279-4162-BBE0-EE890ACB50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1EC1-A6C3-44C3-AB04-64D613534D97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3A6C-7DA1-4F1D-B11A-E9B4E888B3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ABF3-F800-4055-AF9F-7555F1FB88C8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30A8-C66C-4B38-B88B-E5B1CEC79D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DFE1-46DA-43E4-AEF5-AE7B516186D3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192F-1717-4421-9BB1-AA10610C9EB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CE95-B888-4AD0-95CB-04EF3B5BF91E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69402-A646-4322-A8A5-3A85A89F10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E73D8-2344-4475-91A9-A352727CCD7C}" type="datetimeFigureOut">
              <a:rPr lang="en-US"/>
              <a:pPr>
                <a:defRPr/>
              </a:pPr>
              <a:t>12-08-02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8CC5B-80D7-484E-8872-A15996E093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17" r:id="rId4"/>
    <p:sldLayoutId id="2147483718" r:id="rId5"/>
    <p:sldLayoutId id="2147483719" r:id="rId6"/>
    <p:sldLayoutId id="2147483727" r:id="rId7"/>
    <p:sldLayoutId id="2147483728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BF1E2E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BF1E2E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2213" y="3571875"/>
            <a:ext cx="7772400" cy="2286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BF1E2E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3100" dirty="0" smtClean="0">
                <a:solidFill>
                  <a:schemeClr val="tx1"/>
                </a:solidFill>
              </a:rPr>
              <a:t>PowerPoint 2: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Images of the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front and back of a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p</a:t>
            </a:r>
            <a:r>
              <a:rPr lang="en-US" sz="3700" dirty="0" smtClean="0">
                <a:solidFill>
                  <a:schemeClr val="tx1"/>
                </a:solidFill>
              </a:rPr>
              <a:t>olymer </a:t>
            </a:r>
            <a:r>
              <a:rPr lang="en-US" sz="3700" dirty="0" smtClean="0">
                <a:solidFill>
                  <a:schemeClr val="tx1"/>
                </a:solidFill>
              </a:rPr>
              <a:t>note</a:t>
            </a:r>
            <a:endParaRPr lang="en-CA" sz="3700" dirty="0">
              <a:solidFill>
                <a:schemeClr val="tx1"/>
              </a:solidFill>
            </a:endParaRPr>
          </a:p>
        </p:txBody>
      </p:sp>
      <p:sp>
        <p:nvSpPr>
          <p:cNvPr id="7171" name="Subtitle 2"/>
          <p:cNvSpPr txBox="1">
            <a:spLocks/>
          </p:cNvSpPr>
          <p:nvPr/>
        </p:nvSpPr>
        <p:spPr bwMode="auto">
          <a:xfrm>
            <a:off x="2563813" y="5780088"/>
            <a:ext cx="640080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CA" sz="3200" dirty="0">
                <a:solidFill>
                  <a:srgbClr val="898989"/>
                </a:solidFill>
              </a:rPr>
              <a:t>Lesson </a:t>
            </a:r>
            <a:r>
              <a:rPr lang="en-CA" sz="3200" dirty="0" smtClean="0">
                <a:solidFill>
                  <a:srgbClr val="898989"/>
                </a:solidFill>
              </a:rPr>
              <a:t>1-2</a:t>
            </a:r>
            <a:endParaRPr lang="en-CA" sz="3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8195" name="Picture 5" descr="20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327275"/>
            <a:ext cx="3810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20_b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2327275"/>
            <a:ext cx="3810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9219" name="Picture 3" descr="20_fro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327275"/>
            <a:ext cx="6350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i="1" dirty="0" smtClean="0"/>
              <a:t>Polymer</a:t>
            </a:r>
            <a:r>
              <a:rPr lang="en-CA" dirty="0" smtClean="0"/>
              <a:t> series</a:t>
            </a:r>
          </a:p>
        </p:txBody>
      </p:sp>
      <p:pic>
        <p:nvPicPr>
          <p:cNvPr id="10243" name="Picture 3" descr="20_b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349500"/>
            <a:ext cx="63500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13</Words>
  <Application>Microsoft Macintosh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Polymer series</vt:lpstr>
      <vt:lpstr>Polymer series</vt:lpstr>
      <vt:lpstr>Polymer series</vt:lpstr>
    </vt:vector>
  </TitlesOfParts>
  <Company>Bank of Canada - Banque du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Note Counterfeiting Module</dc:title>
  <dc:creator>Danielle Cote</dc:creator>
  <cp:lastModifiedBy>Tim Gobuyan</cp:lastModifiedBy>
  <cp:revision>38</cp:revision>
  <dcterms:created xsi:type="dcterms:W3CDTF">2012-05-31T18:39:40Z</dcterms:created>
  <dcterms:modified xsi:type="dcterms:W3CDTF">2012-08-02T13:48:43Z</dcterms:modified>
</cp:coreProperties>
</file>